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8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-27384"/>
            <a:ext cx="9144002" cy="6984776"/>
          </a:xfrm>
          <a:prstGeom prst="rect">
            <a:avLst/>
          </a:prstGeom>
          <a:solidFill>
            <a:schemeClr val="tx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  <a:latin typeface="Cambria" pitchFamily="18" charset="0"/>
              </a:rPr>
              <a:t>Система отчётов</a:t>
            </a:r>
            <a:endParaRPr lang="ru-RU" sz="66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11560" y="5708848"/>
            <a:ext cx="6400800" cy="1248544"/>
          </a:xfrm>
        </p:spPr>
        <p:txBody>
          <a:bodyPr/>
          <a:lstStyle/>
          <a:p>
            <a:r>
              <a:rPr lang="ru-RU" dirty="0" smtClean="0">
                <a:latin typeface="Cambria" pitchFamily="18" charset="0"/>
              </a:rPr>
              <a:t>ФИАН</a:t>
            </a:r>
          </a:p>
          <a:p>
            <a:r>
              <a:rPr lang="ru-RU" dirty="0" smtClean="0">
                <a:latin typeface="Cambria" pitchFamily="18" charset="0"/>
              </a:rPr>
              <a:t>2020</a:t>
            </a:r>
            <a:endParaRPr lang="ru-RU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199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" y="-27384"/>
            <a:ext cx="9144002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panose="020B0604020202020204" pitchFamily="34" charset="0"/>
              </a:rPr>
              <a:t>Система отчетов доступна после авторизации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2" y="6504384"/>
            <a:ext cx="9144003" cy="381000"/>
          </a:xfrm>
          <a:prstGeom prst="rect">
            <a:avLst/>
          </a:prstGeom>
          <a:solidFill>
            <a:schemeClr val="tx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Cambria" pitchFamily="18" charset="0"/>
              </a:rPr>
              <a:t>ФИАН									2020 г.</a:t>
            </a:r>
            <a:endParaRPr lang="ru-RU" sz="1200" b="1" dirty="0">
              <a:latin typeface="Cambria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649" y="724439"/>
            <a:ext cx="5327439" cy="4067185"/>
          </a:xfrm>
          <a:prstGeom prst="rect">
            <a:avLst/>
          </a:prstGeom>
        </p:spPr>
      </p:pic>
      <p:sp>
        <p:nvSpPr>
          <p:cNvPr id="11" name="Стрелка вправо 10"/>
          <p:cNvSpPr/>
          <p:nvPr/>
        </p:nvSpPr>
        <p:spPr>
          <a:xfrm flipH="1">
            <a:off x="2339752" y="3212976"/>
            <a:ext cx="2448272" cy="136815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Размещение отчетов после авторизации</a:t>
            </a:r>
            <a:endParaRPr lang="ru-RU" sz="1600" dirty="0"/>
          </a:p>
        </p:txBody>
      </p:sp>
      <p:sp>
        <p:nvSpPr>
          <p:cNvPr id="13" name="Стрелка вправо 12"/>
          <p:cNvSpPr/>
          <p:nvPr/>
        </p:nvSpPr>
        <p:spPr>
          <a:xfrm rot="1524932" flipH="1">
            <a:off x="1590937" y="4685853"/>
            <a:ext cx="2088232" cy="100811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Работает техподдержка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364088" y="620688"/>
            <a:ext cx="3779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Сотрудникам с разными ролями доступны разные возможности:</a:t>
            </a:r>
          </a:p>
          <a:p>
            <a:endParaRPr lang="ru-RU" sz="2000" dirty="0" smtClean="0"/>
          </a:p>
          <a:p>
            <a:r>
              <a:rPr lang="ru-RU" sz="2000" b="1" dirty="0" smtClean="0"/>
              <a:t>Администраторам: </a:t>
            </a:r>
          </a:p>
          <a:p>
            <a:endParaRPr lang="ru-RU" sz="2000" b="1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dirty="0"/>
              <a:t>Д</a:t>
            </a:r>
            <a:r>
              <a:rPr lang="ru-RU" sz="2000" dirty="0" smtClean="0"/>
              <a:t>оступен список всех отчетов сотрудников;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dirty="0" smtClean="0"/>
              <a:t>Принятие отчета;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dirty="0" smtClean="0"/>
              <a:t>Отправка отчета на доработку с возможностью указания недостатков, требующих исправления;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dirty="0" smtClean="0"/>
              <a:t>Выгрузка в </a:t>
            </a:r>
            <a:r>
              <a:rPr lang="en-US" sz="2000" dirty="0" smtClean="0"/>
              <a:t>Excel</a:t>
            </a:r>
            <a:r>
              <a:rPr lang="ru-RU" sz="2000" dirty="0" smtClean="0"/>
              <a:t>.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Остальным сотрудникам:</a:t>
            </a:r>
            <a:r>
              <a:rPr lang="ru-RU" sz="2000" dirty="0" smtClean="0"/>
              <a:t> </a:t>
            </a:r>
          </a:p>
          <a:p>
            <a:endParaRPr lang="ru-RU" sz="20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dirty="0" smtClean="0"/>
              <a:t>Размещение отчета;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dirty="0" smtClean="0"/>
              <a:t>Просмотр своих отчетов.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8243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" y="-27384"/>
            <a:ext cx="9144002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panose="020B0604020202020204" pitchFamily="34" charset="0"/>
              </a:rPr>
              <a:t>Написание отчета сотрудником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" y="6504384"/>
            <a:ext cx="9144003" cy="381000"/>
          </a:xfrm>
          <a:prstGeom prst="rect">
            <a:avLst/>
          </a:prstGeom>
          <a:solidFill>
            <a:schemeClr val="tx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Cambria" pitchFamily="18" charset="0"/>
              </a:rPr>
              <a:t>ФИАН									2020 г.</a:t>
            </a:r>
            <a:endParaRPr lang="ru-RU" sz="1200" b="1" dirty="0">
              <a:latin typeface="Cambria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0108"/>
            <a:ext cx="3716696" cy="387590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95936" y="908720"/>
            <a:ext cx="5004048" cy="415498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Написание отчета сотрудником доступно после авторизации сотрудника на сайте.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ФИО, подразделение, должность подгружаются. Если у сотрудника имеется внутреннее совместительство – есть возможность выбрать должность и отделение.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Есть возможность подгрузить файл.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Стрелка вправо 7"/>
          <p:cNvSpPr/>
          <p:nvPr/>
        </p:nvSpPr>
        <p:spPr>
          <a:xfrm flipH="1">
            <a:off x="1214414" y="4643446"/>
            <a:ext cx="1008112" cy="2880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flipH="1">
            <a:off x="2428860" y="2285992"/>
            <a:ext cx="1008112" cy="2880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flipH="1">
            <a:off x="1214414" y="3000372"/>
            <a:ext cx="1008112" cy="2880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319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297" y="836712"/>
            <a:ext cx="8947199" cy="316835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-1" y="-27384"/>
            <a:ext cx="9144002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panose="020B0604020202020204" pitchFamily="34" charset="0"/>
              </a:rPr>
              <a:t>Список отчетов сотрудника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2" y="6504384"/>
            <a:ext cx="9144003" cy="381000"/>
          </a:xfrm>
          <a:prstGeom prst="rect">
            <a:avLst/>
          </a:prstGeom>
          <a:solidFill>
            <a:schemeClr val="tx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Cambria" pitchFamily="18" charset="0"/>
              </a:rPr>
              <a:t>ФИАН									2020 г.</a:t>
            </a:r>
            <a:endParaRPr lang="ru-RU" sz="1200" b="1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4149080"/>
            <a:ext cx="8856984" cy="156966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После подписания отчета, он появляется в списке отчетов сотрудника.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Изменить этот отчет уже нельзя, но можно составить новый отчет.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773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128</Words>
  <Application>Microsoft Office PowerPoint</Application>
  <PresentationFormat>Экран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Система отчётов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Plgrm</dc:creator>
  <cp:lastModifiedBy>*</cp:lastModifiedBy>
  <cp:revision>24</cp:revision>
  <dcterms:created xsi:type="dcterms:W3CDTF">2020-04-16T06:31:36Z</dcterms:created>
  <dcterms:modified xsi:type="dcterms:W3CDTF">2020-04-17T11:10:32Z</dcterms:modified>
</cp:coreProperties>
</file>